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9" r:id="rId2"/>
    <p:sldId id="260" r:id="rId3"/>
    <p:sldId id="261" r:id="rId4"/>
    <p:sldId id="262" r:id="rId5"/>
  </p:sldIdLst>
  <p:sldSz cx="12192000" cy="6858000"/>
  <p:notesSz cx="6865938" cy="9998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t>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52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>
                <a:solidFill>
                  <a:schemeClr val="accent2"/>
                </a:solidFill>
              </a:rPr>
              <a:t>Deckhengst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3" y="2745610"/>
            <a:ext cx="5450464" cy="3592845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35782" y="1828800"/>
            <a:ext cx="4871258" cy="4351337"/>
          </a:xfrm>
        </p:spPr>
        <p:txBody>
          <a:bodyPr>
            <a:normAutofit/>
          </a:bodyPr>
          <a:lstStyle/>
          <a:p>
            <a:r>
              <a:rPr lang="de-DE" sz="3600" u="sng" dirty="0">
                <a:solidFill>
                  <a:schemeClr val="accent2"/>
                </a:solidFill>
              </a:rPr>
              <a:t>             SG   </a:t>
            </a:r>
            <a:r>
              <a:rPr lang="de-DE" sz="3600" u="sng" dirty="0" err="1">
                <a:solidFill>
                  <a:schemeClr val="accent2"/>
                </a:solidFill>
              </a:rPr>
              <a:t>Jargo</a:t>
            </a:r>
            <a:endParaRPr lang="de-DE" sz="36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9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8" y="365760"/>
            <a:ext cx="10152334" cy="6118167"/>
          </a:xfrm>
        </p:spPr>
      </p:pic>
    </p:spTree>
    <p:extLst>
      <p:ext uri="{BB962C8B-B14F-4D97-AF65-F5344CB8AC3E}">
        <p14:creationId xmlns:p14="http://schemas.microsoft.com/office/powerpoint/2010/main" val="428192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u="sng" dirty="0">
                <a:solidFill>
                  <a:schemeClr val="accent2"/>
                </a:solidFill>
              </a:rPr>
              <a:t>Vlieschampion 2015 Buchloe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sz="3200" dirty="0"/>
              <a:t>Sein Vlies besticht durch beeindruckende  Feinheit , super strukturierter </a:t>
            </a:r>
            <a:r>
              <a:rPr lang="de-DE" sz="3200" dirty="0" err="1"/>
              <a:t>Crimp</a:t>
            </a:r>
            <a:r>
              <a:rPr lang="de-DE" sz="3200" dirty="0"/>
              <a:t> und einer tollen Faserlänge über den gesamten Körper.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949FABC-5097-46E6-8147-D999E5418B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424" y="1880898"/>
            <a:ext cx="2903801" cy="4299239"/>
          </a:xfrm>
        </p:spPr>
      </p:pic>
    </p:spTree>
    <p:extLst>
      <p:ext uri="{BB962C8B-B14F-4D97-AF65-F5344CB8AC3E}">
        <p14:creationId xmlns:p14="http://schemas.microsoft.com/office/powerpoint/2010/main" val="425852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2"/>
                </a:solidFill>
              </a:rPr>
              <a:t>Jargos</a:t>
            </a:r>
            <a:r>
              <a:rPr lang="de-DE" dirty="0">
                <a:solidFill>
                  <a:schemeClr val="accent2"/>
                </a:solidFill>
              </a:rPr>
              <a:t> Fohlen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3" y="2055385"/>
            <a:ext cx="4479925" cy="3898167"/>
          </a:xfrm>
        </p:spPr>
      </p:pic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6126480" y="1126436"/>
            <a:ext cx="4480560" cy="5053702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 Seine Fohlen haben die Farben :</a:t>
            </a:r>
          </a:p>
          <a:p>
            <a:r>
              <a:rPr lang="de-DE" sz="2800" dirty="0">
                <a:solidFill>
                  <a:schemeClr val="accent2"/>
                </a:solidFill>
              </a:rPr>
              <a:t>Weiß, light </a:t>
            </a:r>
            <a:r>
              <a:rPr lang="de-DE" sz="2800" dirty="0" err="1">
                <a:solidFill>
                  <a:schemeClr val="accent2"/>
                </a:solidFill>
              </a:rPr>
              <a:t>fawn</a:t>
            </a:r>
            <a:r>
              <a:rPr lang="de-DE" sz="2800" dirty="0">
                <a:solidFill>
                  <a:schemeClr val="accent2"/>
                </a:solidFill>
              </a:rPr>
              <a:t> , </a:t>
            </a:r>
            <a:r>
              <a:rPr lang="de-DE" sz="2800" dirty="0" err="1">
                <a:solidFill>
                  <a:schemeClr val="accent2"/>
                </a:solidFill>
              </a:rPr>
              <a:t>brown</a:t>
            </a:r>
            <a:r>
              <a:rPr lang="de-DE" sz="2800" dirty="0">
                <a:solidFill>
                  <a:schemeClr val="accent2"/>
                </a:solidFill>
              </a:rPr>
              <a:t>, </a:t>
            </a:r>
            <a:r>
              <a:rPr lang="de-DE" sz="2800" dirty="0" err="1">
                <a:solidFill>
                  <a:schemeClr val="accent2"/>
                </a:solidFill>
              </a:rPr>
              <a:t>grey</a:t>
            </a:r>
            <a:r>
              <a:rPr lang="de-DE" sz="2800" dirty="0">
                <a:solidFill>
                  <a:schemeClr val="accent2"/>
                </a:solidFill>
              </a:rPr>
              <a:t> , </a:t>
            </a:r>
            <a:r>
              <a:rPr lang="de-DE" sz="2800" dirty="0" err="1">
                <a:solidFill>
                  <a:schemeClr val="accent2"/>
                </a:solidFill>
              </a:rPr>
              <a:t>true</a:t>
            </a:r>
            <a:r>
              <a:rPr lang="de-DE" sz="2800" dirty="0">
                <a:solidFill>
                  <a:schemeClr val="accent2"/>
                </a:solidFill>
              </a:rPr>
              <a:t> </a:t>
            </a:r>
            <a:r>
              <a:rPr lang="de-DE" sz="2800" dirty="0" err="1">
                <a:solidFill>
                  <a:schemeClr val="accent2"/>
                </a:solidFill>
              </a:rPr>
              <a:t>black</a:t>
            </a:r>
            <a:endParaRPr lang="de-DE" sz="2800" dirty="0">
              <a:solidFill>
                <a:schemeClr val="accent2"/>
              </a:solidFill>
            </a:endParaRPr>
          </a:p>
          <a:p>
            <a:r>
              <a:rPr lang="de-DE" sz="2800" dirty="0">
                <a:solidFill>
                  <a:schemeClr val="accent2"/>
                </a:solidFill>
              </a:rPr>
              <a:t>Er vererbt  seine </a:t>
            </a:r>
            <a:r>
              <a:rPr lang="de-DE" sz="2800" dirty="0" err="1">
                <a:solidFill>
                  <a:schemeClr val="accent2"/>
                </a:solidFill>
              </a:rPr>
              <a:t>Softheit</a:t>
            </a:r>
            <a:r>
              <a:rPr lang="de-DE" sz="2800" dirty="0">
                <a:solidFill>
                  <a:schemeClr val="accent2"/>
                </a:solidFill>
              </a:rPr>
              <a:t>  sowie  </a:t>
            </a:r>
          </a:p>
          <a:p>
            <a:r>
              <a:rPr lang="de-DE" sz="2800" dirty="0">
                <a:solidFill>
                  <a:schemeClr val="accent2"/>
                </a:solidFill>
              </a:rPr>
              <a:t>geniales Handle ,mit strahlendem Glanz und schönem </a:t>
            </a:r>
            <a:r>
              <a:rPr lang="de-DE" sz="2800" dirty="0" err="1">
                <a:solidFill>
                  <a:schemeClr val="accent2"/>
                </a:solidFill>
              </a:rPr>
              <a:t>Crimp</a:t>
            </a:r>
            <a:r>
              <a:rPr lang="de-DE" sz="280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116203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TM03457515[[fn=Aussicht]]</Template>
  <TotalTime>0</TotalTime>
  <Words>61</Words>
  <Application>Microsoft Office PowerPoint</Application>
  <PresentationFormat>Breitbild</PresentationFormat>
  <Paragraphs>10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Century Schoolbook</vt:lpstr>
      <vt:lpstr>Wingdings 2</vt:lpstr>
      <vt:lpstr>View</vt:lpstr>
      <vt:lpstr>Deckhengst</vt:lpstr>
      <vt:lpstr>PowerPoint-Präsentation</vt:lpstr>
      <vt:lpstr>Vlieschampion 2015 Buchloe</vt:lpstr>
      <vt:lpstr>Jargos Fohlen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Deckhengst</dc:title>
  <dc:creator>Frank Niemann</dc:creator>
  <cp:lastModifiedBy>Frank Niemann</cp:lastModifiedBy>
  <cp:revision>13</cp:revision>
  <cp:lastPrinted>2016-10-14T20:24:32Z</cp:lastPrinted>
  <dcterms:created xsi:type="dcterms:W3CDTF">2016-10-13T20:53:05Z</dcterms:created>
  <dcterms:modified xsi:type="dcterms:W3CDTF">2019-08-27T19:58:26Z</dcterms:modified>
</cp:coreProperties>
</file>