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Niemann" userId="7e7980e0c47e7bb8" providerId="LiveId" clId="{05A27C30-1D95-4981-A0E6-19F1038F002A}"/>
    <pc:docChg chg="undo custSel modSld">
      <pc:chgData name="Frank Niemann" userId="7e7980e0c47e7bb8" providerId="LiveId" clId="{05A27C30-1D95-4981-A0E6-19F1038F002A}" dt="2024-03-06T22:36:36.347" v="6" actId="26606"/>
      <pc:docMkLst>
        <pc:docMk/>
      </pc:docMkLst>
      <pc:sldChg chg="addSp delSp modSp mod setBg">
        <pc:chgData name="Frank Niemann" userId="7e7980e0c47e7bb8" providerId="LiveId" clId="{05A27C30-1D95-4981-A0E6-19F1038F002A}" dt="2024-03-06T22:36:36.347" v="6" actId="26606"/>
        <pc:sldMkLst>
          <pc:docMk/>
          <pc:sldMk cId="2320921341" sldId="261"/>
        </pc:sldMkLst>
        <pc:spChg chg="add">
          <ac:chgData name="Frank Niemann" userId="7e7980e0c47e7bb8" providerId="LiveId" clId="{05A27C30-1D95-4981-A0E6-19F1038F002A}" dt="2024-03-06T22:36:36.347" v="6" actId="26606"/>
          <ac:spMkLst>
            <pc:docMk/>
            <pc:sldMk cId="2320921341" sldId="261"/>
            <ac:spMk id="7" creationId="{D99D2C73-08B0-4F6B-A8E9-4651E6BDBE48}"/>
          </ac:spMkLst>
        </pc:spChg>
        <pc:spChg chg="add">
          <ac:chgData name="Frank Niemann" userId="7e7980e0c47e7bb8" providerId="LiveId" clId="{05A27C30-1D95-4981-A0E6-19F1038F002A}" dt="2024-03-06T22:36:36.347" v="6" actId="26606"/>
          <ac:spMkLst>
            <pc:docMk/>
            <pc:sldMk cId="2320921341" sldId="261"/>
            <ac:spMk id="8" creationId="{968DB88C-7EF2-487C-85D1-848F61F13E3F}"/>
          </ac:spMkLst>
        </pc:spChg>
        <pc:spChg chg="add del">
          <ac:chgData name="Frank Niemann" userId="7e7980e0c47e7bb8" providerId="LiveId" clId="{05A27C30-1D95-4981-A0E6-19F1038F002A}" dt="2024-03-06T22:36:28.448" v="1" actId="26606"/>
          <ac:spMkLst>
            <pc:docMk/>
            <pc:sldMk cId="2320921341" sldId="261"/>
            <ac:spMk id="10" creationId="{A9F529C3-C941-49FD-8C67-82F134F64BDB}"/>
          </ac:spMkLst>
        </pc:spChg>
        <pc:spChg chg="add del">
          <ac:chgData name="Frank Niemann" userId="7e7980e0c47e7bb8" providerId="LiveId" clId="{05A27C30-1D95-4981-A0E6-19F1038F002A}" dt="2024-03-06T22:36:28.448" v="1" actId="26606"/>
          <ac:spMkLst>
            <pc:docMk/>
            <pc:sldMk cId="2320921341" sldId="261"/>
            <ac:spMk id="12" creationId="{20586029-32A0-47E5-9AEC-AE3ABA6B94D0}"/>
          </ac:spMkLst>
        </pc:spChg>
        <pc:spChg chg="add del">
          <ac:chgData name="Frank Niemann" userId="7e7980e0c47e7bb8" providerId="LiveId" clId="{05A27C30-1D95-4981-A0E6-19F1038F002A}" dt="2024-03-06T22:36:30.295" v="3" actId="26606"/>
          <ac:spMkLst>
            <pc:docMk/>
            <pc:sldMk cId="2320921341" sldId="261"/>
            <ac:spMk id="16" creationId="{BB7C0E06-6EE7-4DC1-8358-E6A2581DF358}"/>
          </ac:spMkLst>
        </pc:spChg>
        <pc:picChg chg="mod ord">
          <ac:chgData name="Frank Niemann" userId="7e7980e0c47e7bb8" providerId="LiveId" clId="{05A27C30-1D95-4981-A0E6-19F1038F002A}" dt="2024-03-06T22:36:36.347" v="6" actId="26606"/>
          <ac:picMkLst>
            <pc:docMk/>
            <pc:sldMk cId="2320921341" sldId="261"/>
            <ac:picMk id="3" creationId="{C865B1F9-6B0F-8D30-7A85-C2D7EE890C2E}"/>
          </ac:picMkLst>
        </pc:picChg>
        <pc:picChg chg="mod">
          <ac:chgData name="Frank Niemann" userId="7e7980e0c47e7bb8" providerId="LiveId" clId="{05A27C30-1D95-4981-A0E6-19F1038F002A}" dt="2024-03-06T22:36:36.347" v="6" actId="26606"/>
          <ac:picMkLst>
            <pc:docMk/>
            <pc:sldMk cId="2320921341" sldId="261"/>
            <ac:picMk id="5" creationId="{C43C51F5-DE65-7674-554C-EA2124BA8E51}"/>
          </ac:picMkLst>
        </pc:picChg>
        <pc:cxnChg chg="add del">
          <ac:chgData name="Frank Niemann" userId="7e7980e0c47e7bb8" providerId="LiveId" clId="{05A27C30-1D95-4981-A0E6-19F1038F002A}" dt="2024-03-06T22:36:28.448" v="1" actId="26606"/>
          <ac:cxnSpMkLst>
            <pc:docMk/>
            <pc:sldMk cId="2320921341" sldId="261"/>
            <ac:cxnSpMk id="14" creationId="{8C730EAB-A532-4295-A302-FB4B90DB9F5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7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63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43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86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1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03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9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872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90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00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1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C640A4D-F11C-4816-ACFC-7D7B3929AFB6}" type="datetimeFigureOut">
              <a:rPr lang="de-DE" smtClean="0"/>
              <a:t>07.03.2024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A30B66F-E7F5-4EB7-86D4-92265F67A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760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5254D-A34F-EF1C-0357-455EC6E6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934" y="1122363"/>
            <a:ext cx="4170066" cy="2788156"/>
          </a:xfrm>
        </p:spPr>
        <p:txBody>
          <a:bodyPr/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AoD  </a:t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Xenon</a:t>
            </a:r>
          </a:p>
        </p:txBody>
      </p:sp>
      <p:pic>
        <p:nvPicPr>
          <p:cNvPr id="5" name="Grafik 4" descr="Ein Bild, das Säugetier, Lama, Alpaka, draußen enthält.&#10;&#10;Automatisch generierte Beschreibung">
            <a:extLst>
              <a:ext uri="{FF2B5EF4-FFF2-40B4-BE49-F238E27FC236}">
                <a16:creationId xmlns:a16="http://schemas.microsoft.com/office/drawing/2014/main" id="{34D90C7B-62CF-5EB3-9759-731F0F69C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96" y="291402"/>
            <a:ext cx="6473701" cy="62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43B05-FA22-45FA-01C4-4C9E894D8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1099FA-B748-2447-5B72-A5D9431F1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Screenshot, Katze enthält.&#10;&#10;Automatisch generierte Beschreibung">
            <a:extLst>
              <a:ext uri="{FF2B5EF4-FFF2-40B4-BE49-F238E27FC236}">
                <a16:creationId xmlns:a16="http://schemas.microsoft.com/office/drawing/2014/main" id="{FDC19482-9231-6869-DFEA-1D98FE62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3" y="0"/>
            <a:ext cx="9483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2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56ED0-5FE6-CB8A-3554-17808A5AD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03299F-DFD5-0A38-6410-E9FCDD90F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Gras, Spielzeug, Blau, draußen enthält.&#10;&#10;Automatisch generierte Beschreibung">
            <a:extLst>
              <a:ext uri="{FF2B5EF4-FFF2-40B4-BE49-F238E27FC236}">
                <a16:creationId xmlns:a16="http://schemas.microsoft.com/office/drawing/2014/main" id="{B8E2ED61-787D-B94F-9BAF-D2587CD7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äugetier, Schaf enthält.&#10;&#10;Automatisch generierte Beschreibung">
            <a:extLst>
              <a:ext uri="{FF2B5EF4-FFF2-40B4-BE49-F238E27FC236}">
                <a16:creationId xmlns:a16="http://schemas.microsoft.com/office/drawing/2014/main" id="{2B37B8B4-D30D-6E68-282F-7EC1DA15D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7" y="93488"/>
            <a:ext cx="4845128" cy="66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D35DEF-6008-463B-83B3-F65035F09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0AFEF5-5C50-77F9-0612-F22AACA45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" y="4816862"/>
            <a:ext cx="5001768" cy="1371600"/>
          </a:xfrm>
        </p:spPr>
        <p:txBody>
          <a:bodyPr anchor="ctr">
            <a:normAutofit/>
          </a:bodyPr>
          <a:lstStyle/>
          <a:p>
            <a:pPr algn="l"/>
            <a:r>
              <a:rPr lang="de-DE" sz="3600" dirty="0"/>
              <a:t>            Faser 2018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67C32F-8B3D-A362-0E41-4821CF791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4034" y="4909985"/>
            <a:ext cx="4939285" cy="1185353"/>
          </a:xfrm>
        </p:spPr>
        <p:txBody>
          <a:bodyPr anchor="ctr">
            <a:normAutofit/>
          </a:bodyPr>
          <a:lstStyle/>
          <a:p>
            <a:pPr algn="l"/>
            <a:r>
              <a:rPr lang="de-DE" sz="3600" dirty="0"/>
              <a:t>         Faser    2019 </a:t>
            </a:r>
          </a:p>
        </p:txBody>
      </p:sp>
      <p:pic>
        <p:nvPicPr>
          <p:cNvPr id="5" name="Grafik 4" descr="Ein Bild, das Text, Entwurf, Zeichnung, Handschrift enthält.&#10;&#10;Automatisch generierte Beschreibung">
            <a:extLst>
              <a:ext uri="{FF2B5EF4-FFF2-40B4-BE49-F238E27FC236}">
                <a16:creationId xmlns:a16="http://schemas.microsoft.com/office/drawing/2014/main" id="{73CA644D-E497-3336-7060-BD7CE1715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53" y="301751"/>
            <a:ext cx="3059480" cy="4205471"/>
          </a:xfrm>
          <a:prstGeom prst="rect">
            <a:avLst/>
          </a:prstGeom>
        </p:spPr>
      </p:pic>
      <p:pic>
        <p:nvPicPr>
          <p:cNvPr id="7" name="Grafik 6" descr="Ein Bild, das Text, Buch, Notebook Notizbuch, Papier enthält.&#10;&#10;Automatisch generierte Beschreibung">
            <a:extLst>
              <a:ext uri="{FF2B5EF4-FFF2-40B4-BE49-F238E27FC236}">
                <a16:creationId xmlns:a16="http://schemas.microsoft.com/office/drawing/2014/main" id="{1ACCEFBC-0147-1101-BA10-CF68E2DBF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05662" y="-311281"/>
            <a:ext cx="4046493" cy="54315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0699" y="5478551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36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Säugetier, draußen, Alpaka, Gras enthält.&#10;&#10;Automatisch generierte Beschreibung">
            <a:extLst>
              <a:ext uri="{FF2B5EF4-FFF2-40B4-BE49-F238E27FC236}">
                <a16:creationId xmlns:a16="http://schemas.microsoft.com/office/drawing/2014/main" id="{C43C51F5-DE65-7674-554C-EA2124BA8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2" r="-3" b="3852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3" name="Grafik 2" descr="Ein Bild, das Säugetier, draußen, Alpaka, Gras enthält.&#10;&#10;Automatisch generierte Beschreibung">
            <a:extLst>
              <a:ext uri="{FF2B5EF4-FFF2-40B4-BE49-F238E27FC236}">
                <a16:creationId xmlns:a16="http://schemas.microsoft.com/office/drawing/2014/main" id="{C865B1F9-6B0F-8D30-7A85-C2D7EE890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5" r="-3" b="4315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21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Breitbild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AoD   Xenon</vt:lpstr>
      <vt:lpstr>PowerPoint-Präsentation</vt:lpstr>
      <vt:lpstr>PowerPoint-Präsentation</vt:lpstr>
      <vt:lpstr>PowerPoint-Präsentation</vt:lpstr>
      <vt:lpstr>            Faser 2018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AoD   Xenon</dc:title>
  <dc:creator>Frank Niemann</dc:creator>
  <cp:lastModifiedBy>Frank Niemann</cp:lastModifiedBy>
  <cp:revision>2</cp:revision>
  <dcterms:created xsi:type="dcterms:W3CDTF">2024-03-06T22:09:15Z</dcterms:created>
  <dcterms:modified xsi:type="dcterms:W3CDTF">2024-03-07T08:45:54Z</dcterms:modified>
</cp:coreProperties>
</file>