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CEC7-1625-44B3-8B69-8AE2D3CBF4E0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65FF-AD29-4445-A6F0-13713B4006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10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CEC7-1625-44B3-8B69-8AE2D3CBF4E0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65FF-AD29-4445-A6F0-13713B4006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53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CEC7-1625-44B3-8B69-8AE2D3CBF4E0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65FF-AD29-4445-A6F0-13713B4006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48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CEC7-1625-44B3-8B69-8AE2D3CBF4E0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65FF-AD29-4445-A6F0-13713B4006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78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CEC7-1625-44B3-8B69-8AE2D3CBF4E0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65FF-AD29-4445-A6F0-13713B4006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70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CEC7-1625-44B3-8B69-8AE2D3CBF4E0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65FF-AD29-4445-A6F0-13713B4006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11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CEC7-1625-44B3-8B69-8AE2D3CBF4E0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65FF-AD29-4445-A6F0-13713B4006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42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CEC7-1625-44B3-8B69-8AE2D3CBF4E0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65FF-AD29-4445-A6F0-13713B4006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96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CEC7-1625-44B3-8B69-8AE2D3CBF4E0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65FF-AD29-4445-A6F0-13713B4006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96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CEC7-1625-44B3-8B69-8AE2D3CBF4E0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65FF-AD29-4445-A6F0-13713B4006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2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CEC7-1625-44B3-8B69-8AE2D3CBF4E0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65FF-AD29-4445-A6F0-13713B4006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47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CF4CEC7-1625-44B3-8B69-8AE2D3CBF4E0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BD065FF-AD29-4445-A6F0-13713B4006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760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8F5D0-3F01-7A26-290A-18A60A696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98" y="1122362"/>
            <a:ext cx="4236128" cy="3459365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AoD </a:t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dirty="0">
                <a:solidFill>
                  <a:schemeClr val="accent6"/>
                </a:solidFill>
              </a:rPr>
              <a:t>Bubble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25FF68-2966-25D2-F816-C452B19B8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728" y="4357990"/>
            <a:ext cx="6086272" cy="899809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Grafik 4" descr="Ein Bild, das Säugetier, Gras, draußen, Lama enthält.&#10;&#10;Automatisch generierte Beschreibung">
            <a:extLst>
              <a:ext uri="{FF2B5EF4-FFF2-40B4-BE49-F238E27FC236}">
                <a16:creationId xmlns:a16="http://schemas.microsoft.com/office/drawing/2014/main" id="{DDA55592-7E4F-E7A2-A09D-2A7DA7FC2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03" y="749030"/>
            <a:ext cx="7272610" cy="54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1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886CE8-BF93-ADF9-ADBB-8F10C1C9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Nachdem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wir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„Bubble“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als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Absetzer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an Alexandra Prunu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verkauft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hatten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,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überzeugte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er im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Schwarzwald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mit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wunderschönen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Fohlen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,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welche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zu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90%</a:t>
            </a: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silbergrau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oder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rosagrau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sind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und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eine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tolle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Vliesstruktur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haben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Nun stand „Bubble“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wieder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zum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Verkauf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,und so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entschlossen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wir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uns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,  Bubble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wieder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„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nach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Hause“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zu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holen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nhaltsplatzhalter 4" descr="Ein Bild, das Text, Screenshot, Säugetier enthält.&#10;&#10;Automatisch generierte Beschreibung">
            <a:extLst>
              <a:ext uri="{FF2B5EF4-FFF2-40B4-BE49-F238E27FC236}">
                <a16:creationId xmlns:a16="http://schemas.microsoft.com/office/drawing/2014/main" id="{EB68B7BE-37A2-DAB7-CCFC-68A61D61E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56" y="334495"/>
            <a:ext cx="4332307" cy="618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6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, Diagramm, Plan enthält.&#10;&#10;Automatisch generierte Beschreibung">
            <a:extLst>
              <a:ext uri="{FF2B5EF4-FFF2-40B4-BE49-F238E27FC236}">
                <a16:creationId xmlns:a16="http://schemas.microsoft.com/office/drawing/2014/main" id="{4B1B8309-9484-E230-F943-79BB403A6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0"/>
            <a:ext cx="8252468" cy="6693669"/>
          </a:xfrm>
        </p:spPr>
      </p:pic>
    </p:spTree>
    <p:extLst>
      <p:ext uri="{BB962C8B-B14F-4D97-AF65-F5344CB8AC3E}">
        <p14:creationId xmlns:p14="http://schemas.microsoft.com/office/powerpoint/2010/main" val="133076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B2158-3A2B-7285-A1E2-63403E2A1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                „  Bubble“  Nachzuchten</a:t>
            </a:r>
          </a:p>
        </p:txBody>
      </p:sp>
      <p:pic>
        <p:nvPicPr>
          <p:cNvPr id="5" name="Inhaltsplatzhalter 4" descr="Ein Bild, das Säugetier, Gras, Lama, draußen enthält.&#10;&#10;Automatisch generierte Beschreibung">
            <a:extLst>
              <a:ext uri="{FF2B5EF4-FFF2-40B4-BE49-F238E27FC236}">
                <a16:creationId xmlns:a16="http://schemas.microsoft.com/office/drawing/2014/main" id="{B6796904-1D7F-6D70-00E9-2BFEA50FD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57" y="2903392"/>
            <a:ext cx="3400840" cy="3087880"/>
          </a:xfrm>
        </p:spPr>
      </p:pic>
      <p:pic>
        <p:nvPicPr>
          <p:cNvPr id="7" name="Grafik 6" descr="Ein Bild, das Säugetier, Gras, Lama, draußen enthält.&#10;&#10;Automatisch generierte Beschreibung">
            <a:extLst>
              <a:ext uri="{FF2B5EF4-FFF2-40B4-BE49-F238E27FC236}">
                <a16:creationId xmlns:a16="http://schemas.microsoft.com/office/drawing/2014/main" id="{1D9FD320-167F-8100-CAE5-7F3404809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3" y="2193107"/>
            <a:ext cx="2756528" cy="3798165"/>
          </a:xfrm>
          <a:prstGeom prst="rect">
            <a:avLst/>
          </a:prstGeom>
        </p:spPr>
      </p:pic>
      <p:pic>
        <p:nvPicPr>
          <p:cNvPr id="9" name="Grafik 8" descr="Ein Bild, das Säugetier, draußen, Alpaka, Landtier enthält.&#10;&#10;Automatisch generierte Beschreibung">
            <a:extLst>
              <a:ext uri="{FF2B5EF4-FFF2-40B4-BE49-F238E27FC236}">
                <a16:creationId xmlns:a16="http://schemas.microsoft.com/office/drawing/2014/main" id="{EADBBE58-1472-31B3-5B12-E2CF5DA04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24" y="2193108"/>
            <a:ext cx="2693014" cy="37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0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</Words>
  <Application>Microsoft Office PowerPoint</Application>
  <PresentationFormat>Breitbild</PresentationFormat>
  <Paragraphs>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AoD  Bubble</vt:lpstr>
      <vt:lpstr>Nachdem wir „Bubble“ als Absetzer an Alexandra Prunu verkauft hatten , überzeugte er im Schwarzwald mit wunderschönen Fohlen ,welche zu 90% silbergrau oder rosagrau sind und eine tolle Vliesstruktur haben. Nun stand „Bubble“ wieder zum Verkauf ,und so entschlossen wir uns ,  Bubble wieder „nach Hause“ zu holen.  </vt:lpstr>
      <vt:lpstr>PowerPoint-Präsentation</vt:lpstr>
      <vt:lpstr>                 „  Bubble“  Nachzuchten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AoD  Bubble</dc:title>
  <dc:creator>Frank Niemann</dc:creator>
  <cp:lastModifiedBy>Frank Niemann</cp:lastModifiedBy>
  <cp:revision>2</cp:revision>
  <dcterms:created xsi:type="dcterms:W3CDTF">2024-03-06T21:23:06Z</dcterms:created>
  <dcterms:modified xsi:type="dcterms:W3CDTF">2024-03-07T08:46:52Z</dcterms:modified>
</cp:coreProperties>
</file>